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160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B\AppData\Local\Temp\Rar$DIa0.739\География часть 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0"/>
            <a:ext cx="5949280" cy="88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PB</dc:creator>
  <cp:lastModifiedBy>PB</cp:lastModifiedBy>
  <cp:revision>1</cp:revision>
  <dcterms:created xsi:type="dcterms:W3CDTF">2013-03-30T04:12:35Z</dcterms:created>
  <dcterms:modified xsi:type="dcterms:W3CDTF">2013-03-30T04:14:28Z</dcterms:modified>
</cp:coreProperties>
</file>